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7"/>
  </p:notesMasterIdLst>
  <p:handoutMasterIdLst>
    <p:handoutMasterId r:id="rId8"/>
  </p:handoutMasterIdLst>
  <p:sldIdLst>
    <p:sldId id="257" r:id="rId2"/>
    <p:sldId id="259" r:id="rId3"/>
    <p:sldId id="260" r:id="rId4"/>
    <p:sldId id="261" r:id="rId5"/>
    <p:sldId id="262" r:id="rId6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9164F9-97FA-4504-9E29-6B41AFBDE286}" v="956" dt="2020-11-25T14:43:47.4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422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905FD93-B0B8-4A8E-B757-7A93A3E876E5}" type="doc">
      <dgm:prSet loTypeId="urn:microsoft.com/office/officeart/2005/8/layout/hList1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BD6827E1-5CB2-467D-BD6A-C039927C4E7C}">
      <dgm:prSet/>
      <dgm:spPr/>
      <dgm:t>
        <a:bodyPr/>
        <a:lstStyle/>
        <a:p>
          <a:r>
            <a:rPr lang="en-US" dirty="0"/>
            <a:t>Topics: </a:t>
          </a:r>
        </a:p>
      </dgm:t>
    </dgm:pt>
    <dgm:pt modelId="{04BE327D-22F4-4AA8-9D84-41E0AEFF1CDE}" type="parTrans" cxnId="{35EFBD4C-5DA2-4499-B694-FED8B0EFF582}">
      <dgm:prSet/>
      <dgm:spPr/>
      <dgm:t>
        <a:bodyPr/>
        <a:lstStyle/>
        <a:p>
          <a:endParaRPr lang="en-US"/>
        </a:p>
      </dgm:t>
    </dgm:pt>
    <dgm:pt modelId="{253F49FA-F386-48EF-A661-7627980E5434}" type="sibTrans" cxnId="{35EFBD4C-5DA2-4499-B694-FED8B0EFF582}">
      <dgm:prSet/>
      <dgm:spPr/>
      <dgm:t>
        <a:bodyPr/>
        <a:lstStyle/>
        <a:p>
          <a:endParaRPr lang="en-US"/>
        </a:p>
      </dgm:t>
    </dgm:pt>
    <dgm:pt modelId="{388C3F9F-6A7F-4957-933E-6B527D1DB62D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700"/>
            <a:t>For the acquisition of images from Pepper’s camera: </a:t>
          </a:r>
          <a:r>
            <a:rPr lang="en-US" sz="1600" i="1"/>
            <a:t>/pepper_robot/camera/front/camera/image_raw</a:t>
          </a:r>
          <a:endParaRPr lang="en-US" sz="1600" i="0" dirty="0"/>
        </a:p>
      </dgm:t>
    </dgm:pt>
    <dgm:pt modelId="{6D2B294D-64BD-422B-B8A2-3627A3048EAF}" type="parTrans" cxnId="{C9D88FF1-8381-42D5-9EE0-931F84207497}">
      <dgm:prSet/>
      <dgm:spPr/>
      <dgm:t>
        <a:bodyPr/>
        <a:lstStyle/>
        <a:p>
          <a:endParaRPr lang="en-US"/>
        </a:p>
      </dgm:t>
    </dgm:pt>
    <dgm:pt modelId="{86CAFE9A-C8F7-40C3-A157-1C389E6D3EC1}" type="sibTrans" cxnId="{C9D88FF1-8381-42D5-9EE0-931F84207497}">
      <dgm:prSet/>
      <dgm:spPr/>
      <dgm:t>
        <a:bodyPr/>
        <a:lstStyle/>
        <a:p>
          <a:endParaRPr lang="en-US"/>
        </a:p>
      </dgm:t>
    </dgm:pt>
    <dgm:pt modelId="{F20778C4-0777-447B-8F1C-7D9CA27CA011}">
      <dgm:prSet/>
      <dgm:spPr/>
      <dgm:t>
        <a:bodyPr/>
        <a:lstStyle/>
        <a:p>
          <a:r>
            <a:rPr lang="en-US"/>
            <a:t>Services:</a:t>
          </a:r>
        </a:p>
      </dgm:t>
    </dgm:pt>
    <dgm:pt modelId="{6881110C-BD1D-4F41-8903-21026F3CD62A}" type="parTrans" cxnId="{8CBB26CA-16BE-4F2A-876B-4B4CDB6B9E3C}">
      <dgm:prSet/>
      <dgm:spPr/>
      <dgm:t>
        <a:bodyPr/>
        <a:lstStyle/>
        <a:p>
          <a:endParaRPr lang="en-US"/>
        </a:p>
      </dgm:t>
    </dgm:pt>
    <dgm:pt modelId="{9A27CBB6-1190-440E-9EDA-1231075A6511}" type="sibTrans" cxnId="{8CBB26CA-16BE-4F2A-876B-4B4CDB6B9E3C}">
      <dgm:prSet/>
      <dgm:spPr/>
      <dgm:t>
        <a:bodyPr/>
        <a:lstStyle/>
        <a:p>
          <a:endParaRPr lang="en-US"/>
        </a:p>
      </dgm:t>
    </dgm:pt>
    <dgm:pt modelId="{B6C53D2D-F867-4F4F-8E4F-C8B496B0C78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700" i="0"/>
            <a:t>To publish image messages from stream_capture to object_detection node: </a:t>
          </a:r>
          <a:br>
            <a:rPr lang="en-US" sz="1700" i="0"/>
          </a:br>
          <a:r>
            <a:rPr lang="en-US" sz="1600" i="1"/>
            <a:t>/frame_read</a:t>
          </a:r>
          <a:endParaRPr lang="en-US" sz="1600" i="1" dirty="0"/>
        </a:p>
      </dgm:t>
    </dgm:pt>
    <dgm:pt modelId="{30CD7B46-DCC4-4C83-AF2B-D1A00CF0A105}" type="parTrans" cxnId="{AFB0F8A2-0FBD-448E-9935-EA10CA89E7EF}">
      <dgm:prSet/>
      <dgm:spPr/>
      <dgm:t>
        <a:bodyPr/>
        <a:lstStyle/>
        <a:p>
          <a:endParaRPr lang="it-IT"/>
        </a:p>
      </dgm:t>
    </dgm:pt>
    <dgm:pt modelId="{D4435FC8-ACCD-4A5C-8CF9-769775B015C1}" type="sibTrans" cxnId="{AFB0F8A2-0FBD-448E-9935-EA10CA89E7EF}">
      <dgm:prSet/>
      <dgm:spPr/>
      <dgm:t>
        <a:bodyPr/>
        <a:lstStyle/>
        <a:p>
          <a:endParaRPr lang="it-IT"/>
        </a:p>
      </dgm:t>
    </dgm:pt>
    <dgm:pt modelId="{E1DBDA59-52C4-4B2A-88D4-A0C00B3784DC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sz="1700" i="0"/>
        </a:p>
      </dgm:t>
    </dgm:pt>
    <dgm:pt modelId="{073C34B3-2FED-4140-A267-CED242A8D88C}" type="parTrans" cxnId="{F16D9EF8-77D8-462B-B14C-4801E6221CBF}">
      <dgm:prSet/>
      <dgm:spPr/>
      <dgm:t>
        <a:bodyPr/>
        <a:lstStyle/>
        <a:p>
          <a:endParaRPr lang="it-IT"/>
        </a:p>
      </dgm:t>
    </dgm:pt>
    <dgm:pt modelId="{688A83BA-04A1-4801-92BF-7629734110F9}" type="sibTrans" cxnId="{F16D9EF8-77D8-462B-B14C-4801E6221CBF}">
      <dgm:prSet/>
      <dgm:spPr/>
      <dgm:t>
        <a:bodyPr/>
        <a:lstStyle/>
        <a:p>
          <a:endParaRPr lang="it-IT"/>
        </a:p>
      </dgm:t>
    </dgm:pt>
    <dgm:pt modelId="{73415C05-2E52-447B-AF16-8F1FBBCADD6B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700" b="0" i="0">
              <a:latin typeface="Franklin Gothic Book (Corpo)"/>
              <a:cs typeface="Arial" panose="020B0604020202020204" pitchFamily="34" charset="0"/>
            </a:rPr>
            <a:t>To send head Pitch and Yaw coordinates to Pepper:</a:t>
          </a:r>
          <a:br>
            <a:rPr lang="en-US" sz="1700" b="0" i="0">
              <a:latin typeface="Franklin Gothic Book (Corpo)"/>
              <a:cs typeface="Arial" panose="020B0604020202020204" pitchFamily="34" charset="0"/>
            </a:rPr>
          </a:br>
          <a:r>
            <a:rPr lang="en-US" sz="1600" b="0" i="1">
              <a:latin typeface="Franklin Gothic Book (Corpo)"/>
              <a:cs typeface="Arial" panose="020B0604020202020204" pitchFamily="34" charset="0"/>
            </a:rPr>
            <a:t>/pepper_robot/pose/joint_angles</a:t>
          </a:r>
          <a:endParaRPr lang="en-US" sz="1600" b="0" i="0" dirty="0">
            <a:latin typeface="Franklin Gothic Book (Corpo)"/>
            <a:cs typeface="Arial" panose="020B0604020202020204" pitchFamily="34" charset="0"/>
          </a:endParaRPr>
        </a:p>
      </dgm:t>
    </dgm:pt>
    <dgm:pt modelId="{5067DCCD-D288-4378-BE66-AA22DAA84371}" type="parTrans" cxnId="{A731B4C6-06C8-4DA1-A044-4738C79EC6A3}">
      <dgm:prSet/>
      <dgm:spPr/>
      <dgm:t>
        <a:bodyPr/>
        <a:lstStyle/>
        <a:p>
          <a:endParaRPr lang="it-IT"/>
        </a:p>
      </dgm:t>
    </dgm:pt>
    <dgm:pt modelId="{A8EB9C3B-78DF-4A72-B9DF-BDE35CB99060}" type="sibTrans" cxnId="{A731B4C6-06C8-4DA1-A044-4738C79EC6A3}">
      <dgm:prSet/>
      <dgm:spPr/>
      <dgm:t>
        <a:bodyPr/>
        <a:lstStyle/>
        <a:p>
          <a:endParaRPr lang="it-IT"/>
        </a:p>
      </dgm:t>
    </dgm:pt>
    <dgm:pt modelId="{33B9D67B-C3D8-49B4-949C-3D0869CD691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sz="1700" i="1" dirty="0">
            <a:latin typeface="Franklin Gothic Book (Corpo)"/>
          </a:endParaRPr>
        </a:p>
      </dgm:t>
    </dgm:pt>
    <dgm:pt modelId="{E7EB314D-8DDE-42D2-A775-58675418B9CA}" type="parTrans" cxnId="{4764AC6D-466B-4819-A715-2A14D1E747B1}">
      <dgm:prSet/>
      <dgm:spPr/>
      <dgm:t>
        <a:bodyPr/>
        <a:lstStyle/>
        <a:p>
          <a:endParaRPr lang="it-IT"/>
        </a:p>
      </dgm:t>
    </dgm:pt>
    <dgm:pt modelId="{5A43B157-B480-42AA-96B7-0B11708D543D}" type="sibTrans" cxnId="{4764AC6D-466B-4819-A715-2A14D1E747B1}">
      <dgm:prSet/>
      <dgm:spPr/>
      <dgm:t>
        <a:bodyPr/>
        <a:lstStyle/>
        <a:p>
          <a:endParaRPr lang="it-IT"/>
        </a:p>
      </dgm:t>
    </dgm:pt>
    <dgm:pt modelId="{A9F7F89F-DD99-448B-9353-C95D5BFA4639}">
      <dgm:prSet custT="1"/>
      <dgm:spPr/>
      <dgm:t>
        <a:bodyPr/>
        <a:lstStyle/>
        <a:p>
          <a:r>
            <a:rPr lang="it-IT" sz="1700"/>
            <a:t>For capturing an image from the camera video:</a:t>
          </a:r>
          <a:br>
            <a:rPr lang="it-IT" sz="1700"/>
          </a:br>
          <a:r>
            <a:rPr lang="it-IT" sz="1900"/>
            <a:t>   </a:t>
          </a:r>
          <a:r>
            <a:rPr lang="it-IT" sz="1600" i="1"/>
            <a:t>Capture</a:t>
          </a:r>
          <a:endParaRPr lang="it-IT" sz="1600" i="1" dirty="0"/>
        </a:p>
      </dgm:t>
    </dgm:pt>
    <dgm:pt modelId="{EF75393E-EBF8-407A-9527-6BB36C6BE13B}" type="parTrans" cxnId="{A5BFAEAD-0CD2-485A-BEF9-98D3536BCF4A}">
      <dgm:prSet/>
      <dgm:spPr/>
      <dgm:t>
        <a:bodyPr/>
        <a:lstStyle/>
        <a:p>
          <a:endParaRPr lang="it-IT"/>
        </a:p>
      </dgm:t>
    </dgm:pt>
    <dgm:pt modelId="{C419DD34-0F8D-49EF-894F-7C08495E37F0}" type="sibTrans" cxnId="{A5BFAEAD-0CD2-485A-BEF9-98D3536BCF4A}">
      <dgm:prSet/>
      <dgm:spPr/>
      <dgm:t>
        <a:bodyPr/>
        <a:lstStyle/>
        <a:p>
          <a:endParaRPr lang="it-IT"/>
        </a:p>
      </dgm:t>
    </dgm:pt>
    <dgm:pt modelId="{21144D70-5BE6-47C2-A18D-F78EEE24B80D}">
      <dgm:prSet custT="1"/>
      <dgm:spPr/>
      <dgm:t>
        <a:bodyPr/>
        <a:lstStyle/>
        <a:p>
          <a:r>
            <a:rPr lang="it-IT" sz="1700"/>
            <a:t>To communicate that the capture ended:</a:t>
          </a:r>
          <a:br>
            <a:rPr lang="it-IT" sz="1700"/>
          </a:br>
          <a:r>
            <a:rPr lang="it-IT" sz="1900"/>
            <a:t>   </a:t>
          </a:r>
          <a:r>
            <a:rPr lang="it-IT" sz="1600" i="1"/>
            <a:t>capture_ended</a:t>
          </a:r>
          <a:endParaRPr lang="it-IT" sz="1600" i="1" dirty="0"/>
        </a:p>
      </dgm:t>
    </dgm:pt>
    <dgm:pt modelId="{ED3B09FD-2001-4211-81A9-9259E1FEB2BA}" type="parTrans" cxnId="{5631E2E2-682F-41A9-B6A2-8F4502B6F68A}">
      <dgm:prSet/>
      <dgm:spPr/>
      <dgm:t>
        <a:bodyPr/>
        <a:lstStyle/>
        <a:p>
          <a:endParaRPr lang="it-IT"/>
        </a:p>
      </dgm:t>
    </dgm:pt>
    <dgm:pt modelId="{5E3353B3-7F2D-4717-8648-D4F1F560B444}" type="sibTrans" cxnId="{5631E2E2-682F-41A9-B6A2-8F4502B6F68A}">
      <dgm:prSet/>
      <dgm:spPr/>
      <dgm:t>
        <a:bodyPr/>
        <a:lstStyle/>
        <a:p>
          <a:endParaRPr lang="it-IT"/>
        </a:p>
      </dgm:t>
    </dgm:pt>
    <dgm:pt modelId="{A8A4C64F-209E-45D0-A62A-5E788231A8B6}">
      <dgm:prSet/>
      <dgm:spPr/>
      <dgm:t>
        <a:bodyPr/>
        <a:lstStyle/>
        <a:p>
          <a:endParaRPr lang="it-IT" sz="1900"/>
        </a:p>
      </dgm:t>
    </dgm:pt>
    <dgm:pt modelId="{CB36A54A-0A7D-4B1A-AF50-77070EA9960A}" type="parTrans" cxnId="{44809046-9B3E-469B-8C73-D3D281356C52}">
      <dgm:prSet/>
      <dgm:spPr/>
      <dgm:t>
        <a:bodyPr/>
        <a:lstStyle/>
        <a:p>
          <a:endParaRPr lang="it-IT"/>
        </a:p>
      </dgm:t>
    </dgm:pt>
    <dgm:pt modelId="{2536530D-0703-4B64-85BD-6C9CAFF2B28D}" type="sibTrans" cxnId="{44809046-9B3E-469B-8C73-D3D281356C52}">
      <dgm:prSet/>
      <dgm:spPr/>
      <dgm:t>
        <a:bodyPr/>
        <a:lstStyle/>
        <a:p>
          <a:endParaRPr lang="it-IT"/>
        </a:p>
      </dgm:t>
    </dgm:pt>
    <dgm:pt modelId="{B2E893DB-7DA1-4976-AC1F-1E6F5D97A510}">
      <dgm:prSet custT="1"/>
      <dgm:spPr/>
      <dgm:t>
        <a:bodyPr/>
        <a:lstStyle/>
        <a:p>
          <a:r>
            <a:rPr lang="it-IT" sz="1700" dirty="0"/>
            <a:t>To </a:t>
          </a:r>
          <a:r>
            <a:rPr lang="it-IT" sz="1700" dirty="0" err="1"/>
            <a:t>send</a:t>
          </a:r>
          <a:r>
            <a:rPr lang="it-IT" sz="1700" dirty="0"/>
            <a:t> a </a:t>
          </a:r>
          <a:r>
            <a:rPr lang="it-IT" sz="1700" dirty="0" err="1"/>
            <a:t>string</a:t>
          </a:r>
          <a:r>
            <a:rPr lang="it-IT" sz="1700" dirty="0"/>
            <a:t> to the </a:t>
          </a:r>
          <a:r>
            <a:rPr lang="it-IT" sz="1700" dirty="0" err="1"/>
            <a:t>animated_speech</a:t>
          </a:r>
          <a:r>
            <a:rPr lang="it-IT" sz="1700" dirty="0"/>
            <a:t> </a:t>
          </a:r>
          <a:r>
            <a:rPr lang="it-IT" sz="1700" dirty="0" err="1"/>
            <a:t>node</a:t>
          </a:r>
          <a:r>
            <a:rPr lang="it-IT" sz="1700" dirty="0"/>
            <a:t>:</a:t>
          </a:r>
          <a:br>
            <a:rPr lang="it-IT" sz="1700" dirty="0"/>
          </a:br>
          <a:r>
            <a:rPr lang="it-IT" sz="1900" dirty="0"/>
            <a:t>   </a:t>
          </a:r>
          <a:r>
            <a:rPr lang="it-IT" sz="1600" i="1" u="none" dirty="0" err="1"/>
            <a:t>animatedSay</a:t>
          </a:r>
          <a:r>
            <a:rPr lang="it-IT" sz="1600" i="1" u="none" dirty="0"/>
            <a:t> </a:t>
          </a:r>
        </a:p>
      </dgm:t>
    </dgm:pt>
    <dgm:pt modelId="{549F3B6D-16BE-407B-83EF-E6AE7211F5B0}" type="parTrans" cxnId="{BD69B822-8267-4A2F-9304-8EC14B9FB915}">
      <dgm:prSet/>
      <dgm:spPr/>
      <dgm:t>
        <a:bodyPr/>
        <a:lstStyle/>
        <a:p>
          <a:endParaRPr lang="it-IT"/>
        </a:p>
      </dgm:t>
    </dgm:pt>
    <dgm:pt modelId="{ED78605E-91C3-4C96-9BF4-9C3A86FB513D}" type="sibTrans" cxnId="{BD69B822-8267-4A2F-9304-8EC14B9FB915}">
      <dgm:prSet/>
      <dgm:spPr/>
      <dgm:t>
        <a:bodyPr/>
        <a:lstStyle/>
        <a:p>
          <a:endParaRPr lang="it-IT"/>
        </a:p>
      </dgm:t>
    </dgm:pt>
    <dgm:pt modelId="{DE898517-F252-4D4B-9B41-371071B605ED}">
      <dgm:prSet/>
      <dgm:spPr/>
      <dgm:t>
        <a:bodyPr/>
        <a:lstStyle/>
        <a:p>
          <a:endParaRPr lang="it-IT" sz="1900" dirty="0"/>
        </a:p>
      </dgm:t>
    </dgm:pt>
    <dgm:pt modelId="{A979DC41-92FA-442E-BFDD-5B15733A520B}" type="parTrans" cxnId="{85DE423F-5DD7-46C1-BA10-EDBABAE1C77C}">
      <dgm:prSet/>
      <dgm:spPr/>
      <dgm:t>
        <a:bodyPr/>
        <a:lstStyle/>
        <a:p>
          <a:endParaRPr lang="it-IT"/>
        </a:p>
      </dgm:t>
    </dgm:pt>
    <dgm:pt modelId="{7AC44AEA-DA81-44E0-8E87-2DD7C0384CCB}" type="sibTrans" cxnId="{85DE423F-5DD7-46C1-BA10-EDBABAE1C77C}">
      <dgm:prSet/>
      <dgm:spPr/>
      <dgm:t>
        <a:bodyPr/>
        <a:lstStyle/>
        <a:p>
          <a:endParaRPr lang="it-IT"/>
        </a:p>
      </dgm:t>
    </dgm:pt>
    <dgm:pt modelId="{8B9FCB64-B1E8-4D81-817A-20602086700F}" type="pres">
      <dgm:prSet presAssocID="{8905FD93-B0B8-4A8E-B757-7A93A3E876E5}" presName="Name0" presStyleCnt="0">
        <dgm:presLayoutVars>
          <dgm:dir/>
          <dgm:animLvl val="lvl"/>
          <dgm:resizeHandles val="exact"/>
        </dgm:presLayoutVars>
      </dgm:prSet>
      <dgm:spPr/>
    </dgm:pt>
    <dgm:pt modelId="{73625815-A8AC-4700-AC32-143D1D9CFE48}" type="pres">
      <dgm:prSet presAssocID="{BD6827E1-5CB2-467D-BD6A-C039927C4E7C}" presName="composite" presStyleCnt="0"/>
      <dgm:spPr/>
    </dgm:pt>
    <dgm:pt modelId="{B28CAEF9-0AA3-4E31-82AC-DFEA449B2A45}" type="pres">
      <dgm:prSet presAssocID="{BD6827E1-5CB2-467D-BD6A-C039927C4E7C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DB599F62-B4E7-4497-95AE-DF0C6AE71593}" type="pres">
      <dgm:prSet presAssocID="{BD6827E1-5CB2-467D-BD6A-C039927C4E7C}" presName="desTx" presStyleLbl="alignAccFollowNode1" presStyleIdx="0" presStyleCnt="2">
        <dgm:presLayoutVars>
          <dgm:bulletEnabled val="1"/>
        </dgm:presLayoutVars>
      </dgm:prSet>
      <dgm:spPr/>
    </dgm:pt>
    <dgm:pt modelId="{6B3E2DDA-707B-4018-A456-68CB3C84A803}" type="pres">
      <dgm:prSet presAssocID="{253F49FA-F386-48EF-A661-7627980E5434}" presName="space" presStyleCnt="0"/>
      <dgm:spPr/>
    </dgm:pt>
    <dgm:pt modelId="{D37AA1BA-4A0F-467D-88D2-30C22E882513}" type="pres">
      <dgm:prSet presAssocID="{F20778C4-0777-447B-8F1C-7D9CA27CA011}" presName="composite" presStyleCnt="0"/>
      <dgm:spPr/>
    </dgm:pt>
    <dgm:pt modelId="{40E9C1B1-7F3C-4927-9FC5-11A3F301BA18}" type="pres">
      <dgm:prSet presAssocID="{F20778C4-0777-447B-8F1C-7D9CA27CA011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3B630CFE-01BF-4CC8-89F9-1B8E82117B98}" type="pres">
      <dgm:prSet presAssocID="{F20778C4-0777-447B-8F1C-7D9CA27CA011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3665DA03-949B-4797-AE70-99ABF6D2AD91}" type="presOf" srcId="{388C3F9F-6A7F-4957-933E-6B527D1DB62D}" destId="{DB599F62-B4E7-4497-95AE-DF0C6AE71593}" srcOrd="0" destOrd="0" presId="urn:microsoft.com/office/officeart/2005/8/layout/hList1"/>
    <dgm:cxn modelId="{92A9C304-0A1D-4BE2-AC9C-D77FC48C0241}" type="presOf" srcId="{B2E893DB-7DA1-4976-AC1F-1E6F5D97A510}" destId="{3B630CFE-01BF-4CC8-89F9-1B8E82117B98}" srcOrd="0" destOrd="4" presId="urn:microsoft.com/office/officeart/2005/8/layout/hList1"/>
    <dgm:cxn modelId="{F7C3751A-AFCD-4FE1-8393-173A48D3F28A}" type="presOf" srcId="{E1DBDA59-52C4-4B2A-88D4-A0C00B3784DC}" destId="{DB599F62-B4E7-4497-95AE-DF0C6AE71593}" srcOrd="0" destOrd="1" presId="urn:microsoft.com/office/officeart/2005/8/layout/hList1"/>
    <dgm:cxn modelId="{BD69B822-8267-4A2F-9304-8EC14B9FB915}" srcId="{F20778C4-0777-447B-8F1C-7D9CA27CA011}" destId="{B2E893DB-7DA1-4976-AC1F-1E6F5D97A510}" srcOrd="4" destOrd="0" parTransId="{549F3B6D-16BE-407B-83EF-E6AE7211F5B0}" sibTransId="{ED78605E-91C3-4C96-9BF4-9C3A86FB513D}"/>
    <dgm:cxn modelId="{A364FE3E-6C3A-4167-817C-5CE8C14FDE6D}" type="presOf" srcId="{73415C05-2E52-447B-AF16-8F1FBBCADD6B}" destId="{DB599F62-B4E7-4497-95AE-DF0C6AE71593}" srcOrd="0" destOrd="4" presId="urn:microsoft.com/office/officeart/2005/8/layout/hList1"/>
    <dgm:cxn modelId="{85DE423F-5DD7-46C1-BA10-EDBABAE1C77C}" srcId="{F20778C4-0777-447B-8F1C-7D9CA27CA011}" destId="{DE898517-F252-4D4B-9B41-371071B605ED}" srcOrd="3" destOrd="0" parTransId="{A979DC41-92FA-442E-BFDD-5B15733A520B}" sibTransId="{7AC44AEA-DA81-44E0-8E87-2DD7C0384CCB}"/>
    <dgm:cxn modelId="{44809046-9B3E-469B-8C73-D3D281356C52}" srcId="{F20778C4-0777-447B-8F1C-7D9CA27CA011}" destId="{A8A4C64F-209E-45D0-A62A-5E788231A8B6}" srcOrd="1" destOrd="0" parTransId="{CB36A54A-0A7D-4B1A-AF50-77070EA9960A}" sibTransId="{2536530D-0703-4B64-85BD-6C9CAFF2B28D}"/>
    <dgm:cxn modelId="{35EFBD4C-5DA2-4499-B694-FED8B0EFF582}" srcId="{8905FD93-B0B8-4A8E-B757-7A93A3E876E5}" destId="{BD6827E1-5CB2-467D-BD6A-C039927C4E7C}" srcOrd="0" destOrd="0" parTransId="{04BE327D-22F4-4AA8-9D84-41E0AEFF1CDE}" sibTransId="{253F49FA-F386-48EF-A661-7627980E5434}"/>
    <dgm:cxn modelId="{4764AC6D-466B-4819-A715-2A14D1E747B1}" srcId="{BD6827E1-5CB2-467D-BD6A-C039927C4E7C}" destId="{33B9D67B-C3D8-49B4-949C-3D0869CD6918}" srcOrd="3" destOrd="0" parTransId="{E7EB314D-8DDE-42D2-A775-58675418B9CA}" sibTransId="{5A43B157-B480-42AA-96B7-0B11708D543D}"/>
    <dgm:cxn modelId="{C62B3753-AB05-435D-AF01-933950577B44}" type="presOf" srcId="{21144D70-5BE6-47C2-A18D-F78EEE24B80D}" destId="{3B630CFE-01BF-4CC8-89F9-1B8E82117B98}" srcOrd="0" destOrd="2" presId="urn:microsoft.com/office/officeart/2005/8/layout/hList1"/>
    <dgm:cxn modelId="{AADFA993-F0B6-483C-BB4C-2A694AB8F022}" type="presOf" srcId="{8905FD93-B0B8-4A8E-B757-7A93A3E876E5}" destId="{8B9FCB64-B1E8-4D81-817A-20602086700F}" srcOrd="0" destOrd="0" presId="urn:microsoft.com/office/officeart/2005/8/layout/hList1"/>
    <dgm:cxn modelId="{AFB0F8A2-0FBD-448E-9935-EA10CA89E7EF}" srcId="{BD6827E1-5CB2-467D-BD6A-C039927C4E7C}" destId="{B6C53D2D-F867-4F4F-8E4F-C8B496B0C781}" srcOrd="2" destOrd="0" parTransId="{30CD7B46-DCC4-4C83-AF2B-D1A00CF0A105}" sibTransId="{D4435FC8-ACCD-4A5C-8CF9-769775B015C1}"/>
    <dgm:cxn modelId="{A5BFAEAD-0CD2-485A-BEF9-98D3536BCF4A}" srcId="{F20778C4-0777-447B-8F1C-7D9CA27CA011}" destId="{A9F7F89F-DD99-448B-9353-C95D5BFA4639}" srcOrd="0" destOrd="0" parTransId="{EF75393E-EBF8-407A-9527-6BB36C6BE13B}" sibTransId="{C419DD34-0F8D-49EF-894F-7C08495E37F0}"/>
    <dgm:cxn modelId="{636BDBAE-7D4F-41DF-A4DD-5AB8D5A66279}" type="presOf" srcId="{B6C53D2D-F867-4F4F-8E4F-C8B496B0C781}" destId="{DB599F62-B4E7-4497-95AE-DF0C6AE71593}" srcOrd="0" destOrd="2" presId="urn:microsoft.com/office/officeart/2005/8/layout/hList1"/>
    <dgm:cxn modelId="{4FB0C9AF-C464-4B11-AA30-812F3C5C4563}" type="presOf" srcId="{33B9D67B-C3D8-49B4-949C-3D0869CD6918}" destId="{DB599F62-B4E7-4497-95AE-DF0C6AE71593}" srcOrd="0" destOrd="3" presId="urn:microsoft.com/office/officeart/2005/8/layout/hList1"/>
    <dgm:cxn modelId="{97BBABB5-1A76-4E1B-8873-EDAED95FAAFB}" type="presOf" srcId="{DE898517-F252-4D4B-9B41-371071B605ED}" destId="{3B630CFE-01BF-4CC8-89F9-1B8E82117B98}" srcOrd="0" destOrd="3" presId="urn:microsoft.com/office/officeart/2005/8/layout/hList1"/>
    <dgm:cxn modelId="{A731B4C6-06C8-4DA1-A044-4738C79EC6A3}" srcId="{BD6827E1-5CB2-467D-BD6A-C039927C4E7C}" destId="{73415C05-2E52-447B-AF16-8F1FBBCADD6B}" srcOrd="4" destOrd="0" parTransId="{5067DCCD-D288-4378-BE66-AA22DAA84371}" sibTransId="{A8EB9C3B-78DF-4A72-B9DF-BDE35CB99060}"/>
    <dgm:cxn modelId="{C49BF8C9-95A9-4840-8974-A4984CE27493}" type="presOf" srcId="{F20778C4-0777-447B-8F1C-7D9CA27CA011}" destId="{40E9C1B1-7F3C-4927-9FC5-11A3F301BA18}" srcOrd="0" destOrd="0" presId="urn:microsoft.com/office/officeart/2005/8/layout/hList1"/>
    <dgm:cxn modelId="{8CBB26CA-16BE-4F2A-876B-4B4CDB6B9E3C}" srcId="{8905FD93-B0B8-4A8E-B757-7A93A3E876E5}" destId="{F20778C4-0777-447B-8F1C-7D9CA27CA011}" srcOrd="1" destOrd="0" parTransId="{6881110C-BD1D-4F41-8903-21026F3CD62A}" sibTransId="{9A27CBB6-1190-440E-9EDA-1231075A6511}"/>
    <dgm:cxn modelId="{265FA4CE-EA2A-4A99-A5B9-231B2BC8CF1D}" type="presOf" srcId="{A9F7F89F-DD99-448B-9353-C95D5BFA4639}" destId="{3B630CFE-01BF-4CC8-89F9-1B8E82117B98}" srcOrd="0" destOrd="0" presId="urn:microsoft.com/office/officeart/2005/8/layout/hList1"/>
    <dgm:cxn modelId="{4B5F30DD-9F2A-475F-BA25-8F530B922E75}" type="presOf" srcId="{A8A4C64F-209E-45D0-A62A-5E788231A8B6}" destId="{3B630CFE-01BF-4CC8-89F9-1B8E82117B98}" srcOrd="0" destOrd="1" presId="urn:microsoft.com/office/officeart/2005/8/layout/hList1"/>
    <dgm:cxn modelId="{5631E2E2-682F-41A9-B6A2-8F4502B6F68A}" srcId="{F20778C4-0777-447B-8F1C-7D9CA27CA011}" destId="{21144D70-5BE6-47C2-A18D-F78EEE24B80D}" srcOrd="2" destOrd="0" parTransId="{ED3B09FD-2001-4211-81A9-9259E1FEB2BA}" sibTransId="{5E3353B3-7F2D-4717-8648-D4F1F560B444}"/>
    <dgm:cxn modelId="{3875C8E6-D5AC-452D-A22E-B7C9F74EC293}" type="presOf" srcId="{BD6827E1-5CB2-467D-BD6A-C039927C4E7C}" destId="{B28CAEF9-0AA3-4E31-82AC-DFEA449B2A45}" srcOrd="0" destOrd="0" presId="urn:microsoft.com/office/officeart/2005/8/layout/hList1"/>
    <dgm:cxn modelId="{C9D88FF1-8381-42D5-9EE0-931F84207497}" srcId="{BD6827E1-5CB2-467D-BD6A-C039927C4E7C}" destId="{388C3F9F-6A7F-4957-933E-6B527D1DB62D}" srcOrd="0" destOrd="0" parTransId="{6D2B294D-64BD-422B-B8A2-3627A3048EAF}" sibTransId="{86CAFE9A-C8F7-40C3-A157-1C389E6D3EC1}"/>
    <dgm:cxn modelId="{F16D9EF8-77D8-462B-B14C-4801E6221CBF}" srcId="{BD6827E1-5CB2-467D-BD6A-C039927C4E7C}" destId="{E1DBDA59-52C4-4B2A-88D4-A0C00B3784DC}" srcOrd="1" destOrd="0" parTransId="{073C34B3-2FED-4140-A267-CED242A8D88C}" sibTransId="{688A83BA-04A1-4801-92BF-7629734110F9}"/>
    <dgm:cxn modelId="{316CA52A-9211-4E79-A301-4F6C8E15933B}" type="presParOf" srcId="{8B9FCB64-B1E8-4D81-817A-20602086700F}" destId="{73625815-A8AC-4700-AC32-143D1D9CFE48}" srcOrd="0" destOrd="0" presId="urn:microsoft.com/office/officeart/2005/8/layout/hList1"/>
    <dgm:cxn modelId="{54D61428-B600-4C4B-B609-B8D998572B08}" type="presParOf" srcId="{73625815-A8AC-4700-AC32-143D1D9CFE48}" destId="{B28CAEF9-0AA3-4E31-82AC-DFEA449B2A45}" srcOrd="0" destOrd="0" presId="urn:microsoft.com/office/officeart/2005/8/layout/hList1"/>
    <dgm:cxn modelId="{511D8C35-8C5A-4830-B305-3B1A530F0FAF}" type="presParOf" srcId="{73625815-A8AC-4700-AC32-143D1D9CFE48}" destId="{DB599F62-B4E7-4497-95AE-DF0C6AE71593}" srcOrd="1" destOrd="0" presId="urn:microsoft.com/office/officeart/2005/8/layout/hList1"/>
    <dgm:cxn modelId="{C3CABADF-37EE-4526-9E7B-6B41FED5F779}" type="presParOf" srcId="{8B9FCB64-B1E8-4D81-817A-20602086700F}" destId="{6B3E2DDA-707B-4018-A456-68CB3C84A803}" srcOrd="1" destOrd="0" presId="urn:microsoft.com/office/officeart/2005/8/layout/hList1"/>
    <dgm:cxn modelId="{A2EE0C82-3B23-40ED-8B1D-C5461FCE022E}" type="presParOf" srcId="{8B9FCB64-B1E8-4D81-817A-20602086700F}" destId="{D37AA1BA-4A0F-467D-88D2-30C22E882513}" srcOrd="2" destOrd="0" presId="urn:microsoft.com/office/officeart/2005/8/layout/hList1"/>
    <dgm:cxn modelId="{1148F2F4-93F8-48EE-A043-74973474B693}" type="presParOf" srcId="{D37AA1BA-4A0F-467D-88D2-30C22E882513}" destId="{40E9C1B1-7F3C-4927-9FC5-11A3F301BA18}" srcOrd="0" destOrd="0" presId="urn:microsoft.com/office/officeart/2005/8/layout/hList1"/>
    <dgm:cxn modelId="{9DF3B1FD-E68E-414C-9F89-2B7610F121B6}" type="presParOf" srcId="{D37AA1BA-4A0F-467D-88D2-30C22E882513}" destId="{3B630CFE-01BF-4CC8-89F9-1B8E82117B98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8CAEF9-0AA3-4E31-82AC-DFEA449B2A45}">
      <dsp:nvSpPr>
        <dsp:cNvPr id="0" name=""/>
        <dsp:cNvSpPr/>
      </dsp:nvSpPr>
      <dsp:spPr>
        <a:xfrm>
          <a:off x="53" y="6038"/>
          <a:ext cx="5153975" cy="1267200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2928" tIns="178816" rIns="312928" bIns="178816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Topics: </a:t>
          </a:r>
        </a:p>
      </dsp:txBody>
      <dsp:txXfrm>
        <a:off x="53" y="6038"/>
        <a:ext cx="5153975" cy="1267200"/>
      </dsp:txXfrm>
    </dsp:sp>
    <dsp:sp modelId="{DB599F62-B4E7-4497-95AE-DF0C6AE71593}">
      <dsp:nvSpPr>
        <dsp:cNvPr id="0" name=""/>
        <dsp:cNvSpPr/>
      </dsp:nvSpPr>
      <dsp:spPr>
        <a:xfrm>
          <a:off x="53" y="1273238"/>
          <a:ext cx="5153975" cy="2355209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700" kern="1200"/>
            <a:t>For the acquisition of images from Pepper’s camera: </a:t>
          </a:r>
          <a:r>
            <a:rPr lang="en-US" sz="1600" i="1" kern="1200"/>
            <a:t>/pepper_robot/camera/front/camera/image_raw</a:t>
          </a:r>
          <a:endParaRPr lang="en-US" sz="1600" i="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1700" i="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700" i="0" kern="1200"/>
            <a:t>To publish image messages from stream_capture to object_detection node: </a:t>
          </a:r>
          <a:br>
            <a:rPr lang="en-US" sz="1700" i="0" kern="1200"/>
          </a:br>
          <a:r>
            <a:rPr lang="en-US" sz="1600" i="1" kern="1200"/>
            <a:t>/frame_read</a:t>
          </a:r>
          <a:endParaRPr lang="en-US" sz="1600" i="1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1700" i="1" kern="1200" dirty="0">
            <a:latin typeface="Franklin Gothic Book (Corpo)"/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700" b="0" i="0" kern="1200">
              <a:latin typeface="Franklin Gothic Book (Corpo)"/>
              <a:cs typeface="Arial" panose="020B0604020202020204" pitchFamily="34" charset="0"/>
            </a:rPr>
            <a:t>To send head Pitch and Yaw coordinates to Pepper:</a:t>
          </a:r>
          <a:br>
            <a:rPr lang="en-US" sz="1700" b="0" i="0" kern="1200">
              <a:latin typeface="Franklin Gothic Book (Corpo)"/>
              <a:cs typeface="Arial" panose="020B0604020202020204" pitchFamily="34" charset="0"/>
            </a:rPr>
          </a:br>
          <a:r>
            <a:rPr lang="en-US" sz="1600" b="0" i="1" kern="1200">
              <a:latin typeface="Franklin Gothic Book (Corpo)"/>
              <a:cs typeface="Arial" panose="020B0604020202020204" pitchFamily="34" charset="0"/>
            </a:rPr>
            <a:t>/pepper_robot/pose/joint_angles</a:t>
          </a:r>
          <a:endParaRPr lang="en-US" sz="1600" b="0" i="0" kern="1200" dirty="0">
            <a:latin typeface="Franklin Gothic Book (Corpo)"/>
            <a:cs typeface="Arial" panose="020B0604020202020204" pitchFamily="34" charset="0"/>
          </a:endParaRPr>
        </a:p>
      </dsp:txBody>
      <dsp:txXfrm>
        <a:off x="53" y="1273238"/>
        <a:ext cx="5153975" cy="2355209"/>
      </dsp:txXfrm>
    </dsp:sp>
    <dsp:sp modelId="{40E9C1B1-7F3C-4927-9FC5-11A3F301BA18}">
      <dsp:nvSpPr>
        <dsp:cNvPr id="0" name=""/>
        <dsp:cNvSpPr/>
      </dsp:nvSpPr>
      <dsp:spPr>
        <a:xfrm>
          <a:off x="5875585" y="6038"/>
          <a:ext cx="5153975" cy="1267200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2928" tIns="178816" rIns="312928" bIns="178816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Services:</a:t>
          </a:r>
        </a:p>
      </dsp:txBody>
      <dsp:txXfrm>
        <a:off x="5875585" y="6038"/>
        <a:ext cx="5153975" cy="1267200"/>
      </dsp:txXfrm>
    </dsp:sp>
    <dsp:sp modelId="{3B630CFE-01BF-4CC8-89F9-1B8E82117B98}">
      <dsp:nvSpPr>
        <dsp:cNvPr id="0" name=""/>
        <dsp:cNvSpPr/>
      </dsp:nvSpPr>
      <dsp:spPr>
        <a:xfrm>
          <a:off x="5875585" y="1273238"/>
          <a:ext cx="5153975" cy="2355209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/>
            <a:t>For capturing an image from the camera video:</a:t>
          </a:r>
          <a:br>
            <a:rPr lang="it-IT" sz="1700" kern="1200"/>
          </a:br>
          <a:r>
            <a:rPr lang="it-IT" sz="1900" kern="1200"/>
            <a:t>   </a:t>
          </a:r>
          <a:r>
            <a:rPr lang="it-IT" sz="1600" i="1" kern="1200"/>
            <a:t>Capture</a:t>
          </a:r>
          <a:endParaRPr lang="it-IT" sz="1600" i="1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it-IT" sz="19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/>
            <a:t>To communicate that the capture ended:</a:t>
          </a:r>
          <a:br>
            <a:rPr lang="it-IT" sz="1700" kern="1200"/>
          </a:br>
          <a:r>
            <a:rPr lang="it-IT" sz="1900" kern="1200"/>
            <a:t>   </a:t>
          </a:r>
          <a:r>
            <a:rPr lang="it-IT" sz="1600" i="1" kern="1200"/>
            <a:t>capture_ended</a:t>
          </a:r>
          <a:endParaRPr lang="it-IT" sz="1600" i="1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it-IT" sz="19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To </a:t>
          </a:r>
          <a:r>
            <a:rPr lang="it-IT" sz="1700" kern="1200" dirty="0" err="1"/>
            <a:t>send</a:t>
          </a:r>
          <a:r>
            <a:rPr lang="it-IT" sz="1700" kern="1200" dirty="0"/>
            <a:t> a </a:t>
          </a:r>
          <a:r>
            <a:rPr lang="it-IT" sz="1700" kern="1200" dirty="0" err="1"/>
            <a:t>string</a:t>
          </a:r>
          <a:r>
            <a:rPr lang="it-IT" sz="1700" kern="1200" dirty="0"/>
            <a:t> to the </a:t>
          </a:r>
          <a:r>
            <a:rPr lang="it-IT" sz="1700" kern="1200" dirty="0" err="1"/>
            <a:t>animated_speech</a:t>
          </a:r>
          <a:r>
            <a:rPr lang="it-IT" sz="1700" kern="1200" dirty="0"/>
            <a:t> </a:t>
          </a:r>
          <a:r>
            <a:rPr lang="it-IT" sz="1700" kern="1200" dirty="0" err="1"/>
            <a:t>node</a:t>
          </a:r>
          <a:r>
            <a:rPr lang="it-IT" sz="1700" kern="1200" dirty="0"/>
            <a:t>:</a:t>
          </a:r>
          <a:br>
            <a:rPr lang="it-IT" sz="1700" kern="1200" dirty="0"/>
          </a:br>
          <a:r>
            <a:rPr lang="it-IT" sz="1900" kern="1200" dirty="0"/>
            <a:t>   </a:t>
          </a:r>
          <a:r>
            <a:rPr lang="it-IT" sz="1600" i="1" u="none" kern="1200" dirty="0" err="1"/>
            <a:t>animatedSay</a:t>
          </a:r>
          <a:r>
            <a:rPr lang="it-IT" sz="1600" i="1" u="none" kern="1200" dirty="0"/>
            <a:t> </a:t>
          </a:r>
        </a:p>
      </dsp:txBody>
      <dsp:txXfrm>
        <a:off x="5875585" y="1273238"/>
        <a:ext cx="5153975" cy="23552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AA9324D-736C-4521-902C-E171322BDD32}" type="datetime1">
              <a:rPr lang="it-IT" smtClean="0"/>
              <a:t>25/11/2020</a:t>
            </a:fld>
            <a:endParaRPr lang="en-US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975D426-A9DD-4244-A2CE-1FB6623742C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84457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9CDE5A0-E0EA-4E79-8A9D-490C77C3E1D1}" type="datetime1">
              <a:rPr lang="it-IT" smtClean="0"/>
              <a:t>25/11/2020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"/>
              <a:t>Fare clic per modificare gli stili del testo dello schema</a:t>
            </a:r>
            <a:endParaRPr lang="en-US"/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B41D33-19C8-4450-B3C5-BE83E9C8F0B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45525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8" name="Segnaposto data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6A9DFD-D01D-46F2-9F5D-64CD124556CA}" type="datetime1">
              <a:rPr lang="it-IT" smtClean="0"/>
              <a:t>25/11/2020</a:t>
            </a:fld>
            <a:endParaRPr lang="en-US" dirty="0"/>
          </a:p>
        </p:txBody>
      </p:sp>
      <p:sp>
        <p:nvSpPr>
          <p:cNvPr id="9" name="Segnaposto piè di pagina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6985F1D-99DE-4FE8-9093-377AC3915E25}" type="datetime1">
              <a:rPr lang="it-IT" smtClean="0"/>
              <a:t>25/11/2020</a:t>
            </a:fld>
            <a:endParaRPr lang="en-US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rtlCol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rtlCol="0" anchor="t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Segnaposto data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24D16E-427E-461B-B316-99E3B1E340F1}" type="datetime1">
              <a:rPr lang="it-IT" smtClean="0"/>
              <a:t>25/11/2020</a:t>
            </a:fld>
            <a:endParaRPr lang="en-US" dirty="0"/>
          </a:p>
        </p:txBody>
      </p:sp>
      <p:sp>
        <p:nvSpPr>
          <p:cNvPr id="12" name="Segnaposto piè di pagina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3" name="Segnaposto numero diapositiva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8" name="Segnaposto data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16C3F1-EAB4-40C7-A804-E4164A432ACC}" type="datetime1">
              <a:rPr lang="it-IT" smtClean="0"/>
              <a:t>25/11/2020</a:t>
            </a:fld>
            <a:endParaRPr lang="en-US" dirty="0"/>
          </a:p>
        </p:txBody>
      </p:sp>
      <p:sp>
        <p:nvSpPr>
          <p:cNvPr id="9" name="Segnaposto piè di pagina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93AB179-A7B4-4F53-8FBC-DA521D7752CD}" type="datetime1">
              <a:rPr lang="it-IT" smtClean="0"/>
              <a:t>25/11/2020</a:t>
            </a:fld>
            <a:endParaRPr lang="en-US" dirty="0"/>
          </a:p>
        </p:txBody>
      </p:sp>
      <p:sp>
        <p:nvSpPr>
          <p:cNvPr id="9" name="Segnaposto piè di pagina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 rtlCol="0">
            <a:norm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 rtlCol="0">
            <a:norm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C475E4-8A13-4296-8284-4EFC212D9D0C}" type="datetime1">
              <a:rPr lang="it-IT" smtClean="0"/>
              <a:t>25/11/2020</a:t>
            </a:fld>
            <a:endParaRPr lang="en-US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o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DAC308-8BE6-45DD-8B68-B04D02410B09}" type="datetime1">
              <a:rPr lang="it-IT" smtClean="0"/>
              <a:t>25/11/2020</a:t>
            </a:fld>
            <a:endParaRPr lang="en-US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254269-30BB-4415-A3F6-02D389D24D09}" type="datetime1">
              <a:rPr lang="it-IT" smtClean="0"/>
              <a:t>25/11/2020</a:t>
            </a:fld>
            <a:endParaRPr lang="en-US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0ACBBB0-50A8-412C-AC83-6C1A96035CC9}" type="datetime1">
              <a:rPr lang="it-IT" smtClean="0"/>
              <a:t>25/11/2020</a:t>
            </a:fld>
            <a:endParaRPr lang="en-US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8" name="Segnaposto data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rtlCol="0"/>
          <a:lstStyle/>
          <a:p>
            <a:pPr rtl="0"/>
            <a:fld id="{44D8AF99-1FFE-484F-999D-5C9E0DFBE297}" type="datetime1">
              <a:rPr lang="it-IT" smtClean="0"/>
              <a:t>25/11/2020</a:t>
            </a:fld>
            <a:endParaRPr lang="en-US" dirty="0"/>
          </a:p>
        </p:txBody>
      </p:sp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CB91F3-7F1A-4CB0-9F29-9C199284DBA2}" type="datetime1">
              <a:rPr lang="it-IT" smtClean="0"/>
              <a:t>25/11/2020</a:t>
            </a:fld>
            <a:endParaRPr lang="en-US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it"/>
              <a:t>Fare clic per modificare gli stili del testo dello schema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AA6CE81-F21E-4C48-B40D-AB03A3BE863B}" type="datetime1">
              <a:rPr lang="it-IT" smtClean="0"/>
              <a:t>25/11/2020</a:t>
            </a:fld>
            <a:endParaRPr lang="en-US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9" name="Rettangolo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ttangolo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ttangolo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ttangolo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2" y="1020431"/>
            <a:ext cx="7460956" cy="1475013"/>
          </a:xfrm>
        </p:spPr>
        <p:txBody>
          <a:bodyPr rtlCol="0">
            <a:normAutofit/>
          </a:bodyPr>
          <a:lstStyle/>
          <a:p>
            <a:pPr rtl="0"/>
            <a:r>
              <a:rPr lang="it" sz="4500" dirty="0"/>
              <a:t>Progetto Pepper Sociale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468233"/>
          </a:xfrm>
        </p:spPr>
        <p:txBody>
          <a:bodyPr rtlCol="0">
            <a:normAutofit/>
          </a:bodyPr>
          <a:lstStyle/>
          <a:p>
            <a:pPr rtl="0"/>
            <a:r>
              <a:rPr lang="it" sz="2000" dirty="0"/>
              <a:t>Task: Object Detection</a:t>
            </a:r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ttangolo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Immagine 5" descr="Primo piano di un logo&#10;&#10;Descrizione generata automaticamente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733" y="3081867"/>
            <a:ext cx="7496417" cy="3310466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3F862774-6FE8-4D62-9EFC-4899F4DCED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6332" y="877938"/>
            <a:ext cx="3834950" cy="565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A844FC-DF29-4C09-A0E1-A3C59461A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857" y="933451"/>
            <a:ext cx="3031852" cy="1270230"/>
          </a:xfrm>
        </p:spPr>
        <p:txBody>
          <a:bodyPr anchor="b">
            <a:normAutofit/>
          </a:bodyPr>
          <a:lstStyle/>
          <a:p>
            <a:r>
              <a:rPr lang="it-IT" sz="2800" dirty="0"/>
              <a:t>Design </a:t>
            </a:r>
            <a:r>
              <a:rPr lang="it-IT" sz="2800" dirty="0" err="1"/>
              <a:t>Choices</a:t>
            </a:r>
            <a:r>
              <a:rPr lang="it-IT" sz="2800" dirty="0"/>
              <a:t>: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058B960B-C036-40C2-AAD0-0F6AC63C20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4544" y="1910788"/>
            <a:ext cx="7736110" cy="3036424"/>
          </a:xfrm>
          <a:prstGeom prst="rect">
            <a:avLst/>
          </a:prstGeom>
          <a:noFill/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D53C1EA-2619-4788-AF0D-7A5C2E5253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7857" y="2428875"/>
            <a:ext cx="3213593" cy="3495675"/>
          </a:xfrm>
        </p:spPr>
        <p:txBody>
          <a:bodyPr anchor="t"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Pre-trained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Model: </a:t>
            </a:r>
            <a:r>
              <a:rPr lang="it-IT" b="1" dirty="0" err="1">
                <a:latin typeface="Arial" panose="020B0604020202020204" pitchFamily="34" charset="0"/>
                <a:cs typeface="Arial" panose="020B0604020202020204" pitchFamily="34" charset="0"/>
              </a:rPr>
              <a:t>EfficientDet</a:t>
            </a:r>
            <a:r>
              <a:rPr lang="it-IT" b="1" dirty="0">
                <a:latin typeface="Arial" panose="020B0604020202020204" pitchFamily="34" charset="0"/>
                <a:cs typeface="Arial" panose="020B0604020202020204" pitchFamily="34" charset="0"/>
              </a:rPr>
              <a:t> D1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i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Speed</a:t>
            </a:r>
            <a:r>
              <a:rPr lang="it-IT" sz="16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54 </a:t>
            </a:r>
            <a:r>
              <a:rPr lang="it-IT" sz="16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ms</a:t>
            </a:r>
            <a:endParaRPr lang="it-IT" sz="16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i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Coco </a:t>
            </a:r>
            <a:r>
              <a:rPr lang="it-IT" sz="1600" i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</a:t>
            </a:r>
            <a:r>
              <a:rPr lang="it-IT" sz="16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38.4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Dataset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used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train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it-IT" b="1" dirty="0">
                <a:latin typeface="Arial" panose="020B0604020202020204" pitchFamily="34" charset="0"/>
                <a:cs typeface="Arial" panose="020B0604020202020204" pitchFamily="34" charset="0"/>
              </a:rPr>
              <a:t>COCO17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i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</a:t>
            </a:r>
            <a:r>
              <a:rPr lang="it-IT" sz="1600" i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classes</a:t>
            </a:r>
            <a:r>
              <a:rPr lang="it-IT" sz="16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90</a:t>
            </a:r>
          </a:p>
          <a:p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it-IT" sz="1600" dirty="0">
              <a:solidFill>
                <a:srgbClr val="FFFFFF"/>
              </a:solidFill>
            </a:endParaRP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127A099-3C0E-41BD-812F-78E444BE51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FC16C3F1-EAB4-40C7-A804-E4164A432ACC}" type="datetime1">
              <a:rPr lang="it-IT" smtClean="0"/>
              <a:pPr rtl="0">
                <a:spcAft>
                  <a:spcPts val="600"/>
                </a:spcAft>
              </a:pPr>
              <a:t>25/11/2020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196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C97B2C-09E6-40E3-8033-E92552192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857" y="933451"/>
            <a:ext cx="3031852" cy="1219200"/>
          </a:xfrm>
        </p:spPr>
        <p:txBody>
          <a:bodyPr anchor="b">
            <a:normAutofit/>
          </a:bodyPr>
          <a:lstStyle/>
          <a:p>
            <a:r>
              <a:rPr lang="it-IT" sz="2800" dirty="0"/>
              <a:t>Architecture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B7A3AE61-250F-4F6F-863F-92796C95DE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2901" y="1375168"/>
            <a:ext cx="7865980" cy="4120758"/>
          </a:xfrm>
        </p:spPr>
      </p:pic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AD4D2705-D087-4030-B293-926A4EBE83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7857" y="2419350"/>
            <a:ext cx="3031852" cy="3695700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Four nodes: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1" dirty="0" err="1"/>
              <a:t>object_detection</a:t>
            </a:r>
            <a:r>
              <a:rPr lang="en-US" b="1" i="1" dirty="0"/>
              <a:t> </a:t>
            </a:r>
            <a:r>
              <a:rPr lang="en-US" dirty="0"/>
              <a:t>node for the detection task on images;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1" dirty="0" err="1"/>
              <a:t>stream_capture</a:t>
            </a:r>
            <a:r>
              <a:rPr lang="en-US" b="1" i="1" dirty="0"/>
              <a:t> </a:t>
            </a:r>
            <a:r>
              <a:rPr lang="en-US" dirty="0"/>
              <a:t>node for the image acquisition;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1" dirty="0" err="1"/>
              <a:t>head_movement</a:t>
            </a:r>
            <a:r>
              <a:rPr lang="en-US" b="1" dirty="0"/>
              <a:t> </a:t>
            </a:r>
            <a:r>
              <a:rPr lang="en-US" dirty="0"/>
              <a:t>node to manage the head coordinates;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1" dirty="0" err="1"/>
              <a:t>animated_speech</a:t>
            </a:r>
            <a:r>
              <a:rPr lang="en-US" dirty="0"/>
              <a:t> node that takes a string in input and let Pepper say it.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5D928BC-4DD4-4084-8EF0-943909D70C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FC16C3F1-EAB4-40C7-A804-E4164A432ACC}" type="datetime1">
              <a:rPr lang="it-IT" smtClean="0"/>
              <a:pPr rtl="0">
                <a:spcAft>
                  <a:spcPts val="600"/>
                </a:spcAft>
              </a:pPr>
              <a:t>25/11/2020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838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C97B2C-09E6-40E3-8033-E92552192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 anchor="b">
            <a:normAutofit/>
          </a:bodyPr>
          <a:lstStyle/>
          <a:p>
            <a:r>
              <a:rPr lang="it-IT" dirty="0"/>
              <a:t>More </a:t>
            </a:r>
            <a:r>
              <a:rPr lang="it-IT" dirty="0" err="1"/>
              <a:t>details</a:t>
            </a:r>
            <a:r>
              <a:rPr lang="it-IT" dirty="0"/>
              <a:t>: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5D928BC-4DD4-4084-8EF0-943909D70C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23914"/>
            <a:ext cx="2844799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FC16C3F1-EAB4-40C7-A804-E4164A432ACC}" type="datetime1">
              <a:rPr lang="it-IT" smtClean="0"/>
              <a:pPr rtl="0">
                <a:spcAft>
                  <a:spcPts val="600"/>
                </a:spcAft>
              </a:pPr>
              <a:t>25/11/2020</a:t>
            </a:fld>
            <a:endParaRPr lang="en-US"/>
          </a:p>
        </p:txBody>
      </p:sp>
      <p:graphicFrame>
        <p:nvGraphicFramePr>
          <p:cNvPr id="13" name="Text Placeholder 3">
            <a:extLst>
              <a:ext uri="{FF2B5EF4-FFF2-40B4-BE49-F238E27FC236}">
                <a16:creationId xmlns:a16="http://schemas.microsoft.com/office/drawing/2014/main" id="{ADEB5F26-1FDA-4775-8B85-773335B1662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14338818"/>
              </p:ext>
            </p:extLst>
          </p:nvPr>
        </p:nvGraphicFramePr>
        <p:xfrm>
          <a:off x="581192" y="2340864"/>
          <a:ext cx="11029615" cy="36344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22908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FDAB663-2118-4049-86F6-713C1F0F9F3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23914"/>
            <a:ext cx="2844799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44D8AF99-1FFE-484F-999D-5C9E0DFBE297}" type="datetime1">
              <a:rPr lang="it-IT" smtClean="0"/>
              <a:pPr rtl="0">
                <a:spcAft>
                  <a:spcPts val="600"/>
                </a:spcAft>
              </a:pPr>
              <a:t>25/11/2020</a:t>
            </a:fld>
            <a:endParaRPr lang="en-US"/>
          </a:p>
        </p:txBody>
      </p:sp>
      <p:pic>
        <p:nvPicPr>
          <p:cNvPr id="8" name="pepper_final">
            <a:hlinkClick r:id="" action="ppaction://media"/>
            <a:extLst>
              <a:ext uri="{FF2B5EF4-FFF2-40B4-BE49-F238E27FC236}">
                <a16:creationId xmlns:a16="http://schemas.microsoft.com/office/drawing/2014/main" id="{DA0A656B-9796-4C3A-8ED2-20C944869D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6862" t="16870" r="16862" b="16870"/>
          <a:stretch/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864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48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63_TF33552983" id="{792024A4-83F0-453F-A4BD-1CB3E5CCBFB1}" vid="{E95525AB-6E82-4195-972A-6448D521CC33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196</Words>
  <Application>Microsoft Office PowerPoint</Application>
  <PresentationFormat>Widescreen</PresentationFormat>
  <Paragraphs>27</Paragraphs>
  <Slides>5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13" baseType="lpstr">
      <vt:lpstr>Arial</vt:lpstr>
      <vt:lpstr>Calibri</vt:lpstr>
      <vt:lpstr>Franklin Gothic Book</vt:lpstr>
      <vt:lpstr>Franklin Gothic Book (Corpo)</vt:lpstr>
      <vt:lpstr>Franklin Gothic Demi</vt:lpstr>
      <vt:lpstr>Wingdings</vt:lpstr>
      <vt:lpstr>Wingdings 2</vt:lpstr>
      <vt:lpstr>DividendVTI</vt:lpstr>
      <vt:lpstr>Progetto Pepper Sociale</vt:lpstr>
      <vt:lpstr>Design Choices:</vt:lpstr>
      <vt:lpstr>Architecture</vt:lpstr>
      <vt:lpstr>More details: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Pepper Sociale</dc:title>
  <dc:creator>Gennaro Giaquinto</dc:creator>
  <cp:lastModifiedBy>Gennaro Giaquinto</cp:lastModifiedBy>
  <cp:revision>3</cp:revision>
  <dcterms:created xsi:type="dcterms:W3CDTF">2020-11-24T19:18:21Z</dcterms:created>
  <dcterms:modified xsi:type="dcterms:W3CDTF">2020-11-25T15:09:14Z</dcterms:modified>
</cp:coreProperties>
</file>

<file path=docProps/thumbnail.jpeg>
</file>